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7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A3C1A-DA0D-A50E-F39B-CF4724B32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B55AD5-80B1-025F-C0CC-81C3A8A26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17C8EA-3DD8-891E-EB52-65385A5EF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4BF3-17BC-4B75-AF68-66519870FE38}" type="datetimeFigureOut">
              <a:rPr lang="es-PE" smtClean="0"/>
              <a:t>10/01/2025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821376-0F1B-76E5-E16D-48641C39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70CC5F-C03D-616D-DBBA-02E7AE0F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D9C5-C240-49DE-975F-529E4D765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43007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ACA7DF-A8AA-29B2-80F2-39713937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E590D3-97F9-9020-260F-F975BFF18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416B9A-CB15-4881-B678-79B25B09F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4BF3-17BC-4B75-AF68-66519870FE38}" type="datetimeFigureOut">
              <a:rPr lang="es-PE" smtClean="0"/>
              <a:t>10/01/2025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4566F0-1A09-DDA9-2C2B-D37E26214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90A543-0A0A-05C7-0EA9-08861164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D9C5-C240-49DE-975F-529E4D765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40193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219F7DC-83B6-5FC0-0919-6D59C0013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5396D70-3B73-780A-D789-EF292D499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F730C4-389C-6A71-3892-28C971357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4BF3-17BC-4B75-AF68-66519870FE38}" type="datetimeFigureOut">
              <a:rPr lang="es-PE" smtClean="0"/>
              <a:t>10/01/2025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023CBA-DF61-6E06-D349-F619216DB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5127B5-4EFB-025F-7F95-63A3503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D9C5-C240-49DE-975F-529E4D765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9276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F5A00-FFE4-27A7-9809-5723AD2D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06AE89-BD3D-4894-1361-9975331C8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99F007-2E96-8CA6-333D-4966D0DC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4BF3-17BC-4B75-AF68-66519870FE38}" type="datetimeFigureOut">
              <a:rPr lang="es-PE" smtClean="0"/>
              <a:t>10/01/2025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20CC5A-16B5-E6CB-3194-043780A6E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94AF7E-46AA-7369-6598-8A6DD663F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D9C5-C240-49DE-975F-529E4D765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08655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8DACDB-6928-B4CC-0BC4-FD0BC8F77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D1F8B3-CB0F-57F9-73DD-CAD87A740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95B7D-7C5E-B111-5F96-6D264E2A1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4BF3-17BC-4B75-AF68-66519870FE38}" type="datetimeFigureOut">
              <a:rPr lang="es-PE" smtClean="0"/>
              <a:t>10/01/2025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25E291-8970-DF57-C0DC-1790AEEFC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D5BFA7-762B-97F8-3A45-7F58277D5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D9C5-C240-49DE-975F-529E4D765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62892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92B13-1474-1653-4EB2-DF481A4C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FE262F-6826-B0FD-FCE3-96CF6ED4B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B2DEDFE-8FDC-F312-BCA4-00D6E2376F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3A651C-AC89-A149-008F-9D205871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4BF3-17BC-4B75-AF68-66519870FE38}" type="datetimeFigureOut">
              <a:rPr lang="es-PE" smtClean="0"/>
              <a:t>10/01/2025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739407-3BDC-AFC2-890E-BE38F863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DFCF09-C75B-D316-D265-836EE2C6C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D9C5-C240-49DE-975F-529E4D765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6296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487DD-E6C8-BC1C-88BB-36EBC0C6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ACE802-3487-9073-96B5-A9D2B3FFA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BF314C-5751-AE09-AD96-57481CB2C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253FC62-6BB8-0ABB-0DB5-6B616A428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2D2D80F-96EB-2FE2-D03E-365E6AD5E1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CF988A6-843F-7A00-D109-7749F5787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4BF3-17BC-4B75-AF68-66519870FE38}" type="datetimeFigureOut">
              <a:rPr lang="es-PE" smtClean="0"/>
              <a:t>10/01/2025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5ED771E-49F3-381D-183C-6E9B51712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D6AA5EC-BD80-C1F9-78A0-A10167EEF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D9C5-C240-49DE-975F-529E4D765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3389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E04738-CDF0-B428-F27B-40D03A4AC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935F01E-BF12-AFCA-D30B-0E9B92A72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4BF3-17BC-4B75-AF68-66519870FE38}" type="datetimeFigureOut">
              <a:rPr lang="es-PE" smtClean="0"/>
              <a:t>10/01/2025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CBFF643-C058-7FF2-D709-804B5D690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129FF92-020C-88E1-8B99-75CC1A69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D9C5-C240-49DE-975F-529E4D765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85898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39DE371-1A07-4B19-89BB-6A052862F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4BF3-17BC-4B75-AF68-66519870FE38}" type="datetimeFigureOut">
              <a:rPr lang="es-PE" smtClean="0"/>
              <a:t>10/01/2025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3EBD07F-8FC9-E0F3-B599-5DCE3729C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81DF93-F052-48EA-F710-4DEC4AD84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D9C5-C240-49DE-975F-529E4D765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7497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F0597-6ECD-D03B-7693-C386E4D7C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4794C3-4E15-DEA4-8953-F14CECCDB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2C050E-F167-5F14-E326-F8342CD4B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F6E99B9-E914-F3B3-65AE-9A9CA0F82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4BF3-17BC-4B75-AF68-66519870FE38}" type="datetimeFigureOut">
              <a:rPr lang="es-PE" smtClean="0"/>
              <a:t>10/01/2025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14CAC1D-844D-9689-2ABE-01141707D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5746E5-6A66-E65E-2DDC-779BD517F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D9C5-C240-49DE-975F-529E4D765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139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4B344-73CF-C2DD-7030-BAF0697A6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E73975D-F542-80EF-839D-8905699BB4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500EA84-C3E7-5F26-FD56-E346A5ABC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E6FB79-1BD6-261A-89BD-9E79097FA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4BF3-17BC-4B75-AF68-66519870FE38}" type="datetimeFigureOut">
              <a:rPr lang="es-PE" smtClean="0"/>
              <a:t>10/01/2025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17210C-21E7-49D0-A1ED-009D2377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9E32D5-52DB-F417-ACCC-E510FD12F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D9C5-C240-49DE-975F-529E4D765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8864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DAAAD92-F3C5-00F5-E48E-C0899DAD6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D92C7E-084D-7866-B176-70939E0F6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A19F39-C7F0-5DAB-F18A-C3737388F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E24BF3-17BC-4B75-AF68-66519870FE38}" type="datetimeFigureOut">
              <a:rPr lang="es-PE" smtClean="0"/>
              <a:t>10/01/2025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AE5BB7-FBEB-5C8E-9983-DA1D62467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8BD811-F69B-3DF0-CB58-839BE98FA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C4D9C5-C240-49DE-975F-529E4D765B8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305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7A92C8-055D-0836-60B6-87E5903CF9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WEB ETERNA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08333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4636E-329E-F5B7-F986-2EEA3FCE9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20B65F-5194-A692-D93F-04AC3AA6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H) Eterna Plataforma – CREAR MURAL</a:t>
            </a:r>
            <a:endParaRPr lang="es-PE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79038EF-BC9C-4156-EFFE-F6CDB4A67A43}"/>
              </a:ext>
            </a:extLst>
          </p:cNvPr>
          <p:cNvSpPr txBox="1">
            <a:spLocks/>
          </p:cNvSpPr>
          <p:nvPr/>
        </p:nvSpPr>
        <p:spPr>
          <a:xfrm>
            <a:off x="8994397" y="1690687"/>
            <a:ext cx="2973897" cy="4252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AutoNum type="arabicParenR"/>
            </a:pPr>
            <a:r>
              <a:rPr lang="es-MX" sz="2000" dirty="0"/>
              <a:t>El crear mural para MI, Simplifica el registro, ya que se cuentan con los datos del administrador, para no volver a repetirlos. (</a:t>
            </a:r>
            <a:r>
              <a:rPr lang="es-MX" sz="2000" dirty="0">
                <a:solidFill>
                  <a:srgbClr val="00B050"/>
                </a:solidFill>
              </a:rPr>
              <a:t>Paso K</a:t>
            </a:r>
            <a:r>
              <a:rPr lang="es-MX" sz="2000" dirty="0"/>
              <a:t>)</a:t>
            </a:r>
          </a:p>
          <a:p>
            <a:pPr marL="457200" indent="-457200">
              <a:buAutoNum type="arabicParenR"/>
            </a:pPr>
            <a:endParaRPr lang="es-MX" sz="2000" dirty="0"/>
          </a:p>
          <a:p>
            <a:pPr marL="457200" indent="-457200">
              <a:buAutoNum type="arabicParenR"/>
            </a:pPr>
            <a:r>
              <a:rPr lang="es-MX" sz="2000" dirty="0"/>
              <a:t>El botón crear mural para mi ser querido, simplemente inicia el mural vacío. (</a:t>
            </a:r>
            <a:r>
              <a:rPr lang="es-MX" sz="2000" dirty="0">
                <a:solidFill>
                  <a:srgbClr val="00B050"/>
                </a:solidFill>
              </a:rPr>
              <a:t>Paso I</a:t>
            </a:r>
            <a:r>
              <a:rPr lang="es-MX" sz="2000" dirty="0"/>
              <a:t>)</a:t>
            </a:r>
          </a:p>
          <a:p>
            <a:pPr marL="457200" indent="-457200">
              <a:buAutoNum type="arabicParenR"/>
            </a:pPr>
            <a:endParaRPr lang="es-MX" sz="2000" dirty="0"/>
          </a:p>
          <a:p>
            <a:endParaRPr lang="es-MX" sz="2000" dirty="0"/>
          </a:p>
          <a:p>
            <a:r>
              <a:rPr lang="es-MX" sz="2000" dirty="0"/>
              <a:t>Lo que determina si un mural es para un VIVO o FALLECIDO, es si registró el valor de Fecha de Defunción.</a:t>
            </a:r>
            <a:br>
              <a:rPr lang="es-MX" sz="2000" dirty="0"/>
            </a:br>
            <a:br>
              <a:rPr lang="es-MX" sz="2000" dirty="0"/>
            </a:br>
            <a:endParaRPr lang="es-MX" sz="2000" dirty="0"/>
          </a:p>
          <a:p>
            <a:endParaRPr lang="es-MX" sz="2000" dirty="0"/>
          </a:p>
          <a:p>
            <a:r>
              <a:rPr lang="es-MX" sz="2000" dirty="0">
                <a:solidFill>
                  <a:srgbClr val="FF0000"/>
                </a:solidFill>
              </a:rPr>
              <a:t>* PROPONER VISTA AZUL</a:t>
            </a:r>
            <a:br>
              <a:rPr lang="es-MX" sz="2000" dirty="0">
                <a:solidFill>
                  <a:srgbClr val="FF0000"/>
                </a:solidFill>
              </a:rPr>
            </a:br>
            <a:br>
              <a:rPr lang="es-MX" sz="2000" dirty="0">
                <a:solidFill>
                  <a:srgbClr val="FF0000"/>
                </a:solidFill>
              </a:rPr>
            </a:br>
            <a:br>
              <a:rPr lang="es-MX" sz="2000" dirty="0">
                <a:solidFill>
                  <a:srgbClr val="FF0000"/>
                </a:solidFill>
              </a:rPr>
            </a:br>
            <a:r>
              <a:rPr lang="es-MX" sz="1800" dirty="0">
                <a:solidFill>
                  <a:srgbClr val="00B050"/>
                </a:solidFill>
              </a:rPr>
              <a:t>Crea un mural para </a:t>
            </a:r>
            <a:r>
              <a:rPr lang="es-MX" sz="1800" b="1" dirty="0">
                <a:solidFill>
                  <a:srgbClr val="00B050"/>
                </a:solidFill>
              </a:rPr>
              <a:t>ti mismo o para un ser querido</a:t>
            </a:r>
            <a:r>
              <a:rPr lang="es-MX" sz="1800" dirty="0">
                <a:solidFill>
                  <a:srgbClr val="00B050"/>
                </a:solidFill>
              </a:rPr>
              <a:t>, ya sea que esté con nosotros o haya partido. Un homenaje que celebra la vida y el amor que perdura.</a:t>
            </a:r>
            <a:br>
              <a:rPr lang="es-MX" sz="2000" dirty="0">
                <a:solidFill>
                  <a:srgbClr val="FF0000"/>
                </a:solidFill>
              </a:rPr>
            </a:br>
            <a:br>
              <a:rPr lang="es-MX" sz="2000" dirty="0">
                <a:solidFill>
                  <a:srgbClr val="FF0000"/>
                </a:solidFill>
              </a:rPr>
            </a:br>
            <a:endParaRPr lang="es-MX" sz="2000" dirty="0">
              <a:solidFill>
                <a:srgbClr val="FF0000"/>
              </a:solidFill>
            </a:endParaRPr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027E729F-0015-56D5-6440-02CCE74BD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56291"/>
            <a:ext cx="7891788" cy="4351338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335A1C1-AC4D-7E65-2BED-53F9CC12031F}"/>
              </a:ext>
            </a:extLst>
          </p:cNvPr>
          <p:cNvSpPr txBox="1"/>
          <p:nvPr/>
        </p:nvSpPr>
        <p:spPr>
          <a:xfrm>
            <a:off x="5473816" y="3531773"/>
            <a:ext cx="1539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Descripción e Imagen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C2248-E29B-2478-207E-57C1E90FE1EB}"/>
              </a:ext>
            </a:extLst>
          </p:cNvPr>
          <p:cNvSpPr txBox="1"/>
          <p:nvPr/>
        </p:nvSpPr>
        <p:spPr>
          <a:xfrm>
            <a:off x="3425297" y="3587690"/>
            <a:ext cx="1539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Descripción e Imagen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0EEEE64-EC5F-CF7C-0A36-9F490F97FA7C}"/>
              </a:ext>
            </a:extLst>
          </p:cNvPr>
          <p:cNvSpPr txBox="1"/>
          <p:nvPr/>
        </p:nvSpPr>
        <p:spPr>
          <a:xfrm>
            <a:off x="3425297" y="4234021"/>
            <a:ext cx="1339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solidFill>
                  <a:srgbClr val="00B050"/>
                </a:solidFill>
              </a:rPr>
              <a:t>Crea un mural para ti, un homenaje a tu vida.</a:t>
            </a:r>
            <a:endParaRPr lang="es-PE" sz="1100" dirty="0">
              <a:solidFill>
                <a:srgbClr val="00B05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B5252C4-FDDE-7182-76EA-7A9E376C50F8}"/>
              </a:ext>
            </a:extLst>
          </p:cNvPr>
          <p:cNvSpPr txBox="1"/>
          <p:nvPr/>
        </p:nvSpPr>
        <p:spPr>
          <a:xfrm>
            <a:off x="5473816" y="4178104"/>
            <a:ext cx="1339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solidFill>
                  <a:srgbClr val="00B050"/>
                </a:solidFill>
              </a:rPr>
              <a:t>Crea un mural para tu ser querido, un tributo eterno</a:t>
            </a:r>
            <a:endParaRPr lang="es-PE" sz="1100" dirty="0">
              <a:solidFill>
                <a:srgbClr val="00B05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FE2EB1-3E38-131A-BFAB-F922E3A7F1E1}"/>
              </a:ext>
            </a:extLst>
          </p:cNvPr>
          <p:cNvSpPr txBox="1"/>
          <p:nvPr/>
        </p:nvSpPr>
        <p:spPr>
          <a:xfrm>
            <a:off x="3864528" y="5280461"/>
            <a:ext cx="52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(1)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9874864-3584-91DE-DBED-784CAD8767B4}"/>
              </a:ext>
            </a:extLst>
          </p:cNvPr>
          <p:cNvSpPr txBox="1"/>
          <p:nvPr/>
        </p:nvSpPr>
        <p:spPr>
          <a:xfrm>
            <a:off x="5882183" y="5280461"/>
            <a:ext cx="52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(2)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06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9EEFB-F9B4-976D-83F2-CDD7BDBEF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4EA9C-894B-4DF8-89C1-3BA15314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I) Eterna Plataforma – CREAR MURAL</a:t>
            </a:r>
            <a:endParaRPr lang="es-PE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7D1EFDC-F908-4652-C172-AA9C6F17C107}"/>
              </a:ext>
            </a:extLst>
          </p:cNvPr>
          <p:cNvSpPr txBox="1">
            <a:spLocks/>
          </p:cNvSpPr>
          <p:nvPr/>
        </p:nvSpPr>
        <p:spPr>
          <a:xfrm>
            <a:off x="8994397" y="1690687"/>
            <a:ext cx="2973897" cy="3427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AutoNum type="arabicParenR"/>
            </a:pPr>
            <a:r>
              <a:rPr lang="es-MX" sz="2000" dirty="0"/>
              <a:t>Crear un mural en Blanco, el usuario completa todos los campos. (</a:t>
            </a:r>
            <a:r>
              <a:rPr lang="es-MX" sz="2000" dirty="0">
                <a:solidFill>
                  <a:srgbClr val="00B050"/>
                </a:solidFill>
              </a:rPr>
              <a:t>Paso K</a:t>
            </a:r>
            <a:r>
              <a:rPr lang="es-MX" sz="2000" dirty="0"/>
              <a:t>)</a:t>
            </a:r>
          </a:p>
          <a:p>
            <a:pPr marL="457200" indent="-457200">
              <a:buAutoNum type="arabicParenR"/>
            </a:pPr>
            <a:endParaRPr lang="es-MX" sz="2000" dirty="0"/>
          </a:p>
          <a:p>
            <a:pPr marL="457200" indent="-457200">
              <a:buAutoNum type="arabicParenR"/>
            </a:pPr>
            <a:r>
              <a:rPr lang="es-MX" sz="2000" dirty="0"/>
              <a:t>Busca un ser querido, el servicio obtendrá información de CAMPO FE para lista los Beneficiarios de un Titular CAMPO FE. (</a:t>
            </a:r>
            <a:r>
              <a:rPr lang="es-MX" sz="2000" dirty="0">
                <a:solidFill>
                  <a:srgbClr val="00B050"/>
                </a:solidFill>
              </a:rPr>
              <a:t>Paso J</a:t>
            </a:r>
            <a:r>
              <a:rPr lang="es-MX" sz="2000" dirty="0"/>
              <a:t>)</a:t>
            </a:r>
          </a:p>
          <a:p>
            <a:pPr marL="457200" indent="-457200">
              <a:buAutoNum type="arabicParenR"/>
            </a:pPr>
            <a:endParaRPr lang="es-MX" sz="2000" dirty="0"/>
          </a:p>
          <a:p>
            <a:endParaRPr lang="es-MX" sz="2000" dirty="0"/>
          </a:p>
          <a:p>
            <a:br>
              <a:rPr lang="es-MX" sz="2000" dirty="0"/>
            </a:br>
            <a:br>
              <a:rPr lang="es-MX" sz="2000" dirty="0"/>
            </a:br>
            <a:endParaRPr lang="es-MX" sz="2000" dirty="0"/>
          </a:p>
          <a:p>
            <a:endParaRPr lang="es-MX" sz="2000" dirty="0"/>
          </a:p>
          <a:p>
            <a:r>
              <a:rPr lang="es-MX" sz="2000" dirty="0">
                <a:solidFill>
                  <a:srgbClr val="FF0000"/>
                </a:solidFill>
              </a:rPr>
              <a:t>* PROPONER VISTA AZUL</a:t>
            </a:r>
            <a:br>
              <a:rPr lang="es-MX" sz="2000" dirty="0">
                <a:solidFill>
                  <a:srgbClr val="FF0000"/>
                </a:solidFill>
              </a:rPr>
            </a:br>
            <a:br>
              <a:rPr lang="es-MX" sz="2000" dirty="0">
                <a:solidFill>
                  <a:srgbClr val="FF0000"/>
                </a:solidFill>
              </a:rPr>
            </a:br>
            <a:endParaRPr lang="es-MX" sz="2000" dirty="0">
              <a:solidFill>
                <a:srgbClr val="FF0000"/>
              </a:solidFill>
            </a:endParaRP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37B2ECB-E787-C509-E3F1-96389FB57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7886038" cy="4351338"/>
          </a:xfrm>
        </p:spPr>
      </p:pic>
    </p:spTree>
    <p:extLst>
      <p:ext uri="{BB962C8B-B14F-4D97-AF65-F5344CB8AC3E}">
        <p14:creationId xmlns:p14="http://schemas.microsoft.com/office/powerpoint/2010/main" val="3529040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032E-A991-2683-C213-AB7C6843C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3CD851-356B-FBA4-D7FD-2BC1EA11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J) Eterna Plataforma – CREAR MURAL</a:t>
            </a:r>
            <a:endParaRPr lang="es-PE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4F9234D-E63F-D45C-6E4F-FE8EDD59DB00}"/>
              </a:ext>
            </a:extLst>
          </p:cNvPr>
          <p:cNvSpPr txBox="1">
            <a:spLocks/>
          </p:cNvSpPr>
          <p:nvPr/>
        </p:nvSpPr>
        <p:spPr>
          <a:xfrm>
            <a:off x="8994397" y="1690687"/>
            <a:ext cx="2973897" cy="3427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/>
              <a:t>Lista los fallecidos del creador del Mural.</a:t>
            </a:r>
          </a:p>
          <a:p>
            <a:endParaRPr lang="es-MX" sz="2000" dirty="0"/>
          </a:p>
          <a:p>
            <a:r>
              <a:rPr lang="es-MX" sz="2000" dirty="0"/>
              <a:t>En base la lista, el usuario podrá seleccionar una persona de la lista y “Crear el muro” (</a:t>
            </a:r>
            <a:r>
              <a:rPr lang="es-MX" sz="2000" dirty="0">
                <a:solidFill>
                  <a:srgbClr val="00B050"/>
                </a:solidFill>
              </a:rPr>
              <a:t>Paso K</a:t>
            </a:r>
            <a:r>
              <a:rPr lang="es-MX" sz="2000" dirty="0"/>
              <a:t>)</a:t>
            </a:r>
            <a:br>
              <a:rPr lang="es-MX" sz="2000" dirty="0"/>
            </a:br>
            <a:endParaRPr lang="es-MX" sz="2000" dirty="0"/>
          </a:p>
          <a:p>
            <a:endParaRPr lang="es-MX" sz="2000" dirty="0"/>
          </a:p>
          <a:p>
            <a:r>
              <a:rPr lang="es-MX" sz="2000" dirty="0">
                <a:solidFill>
                  <a:srgbClr val="FF0000"/>
                </a:solidFill>
              </a:rPr>
              <a:t>* PROPONER VISTA AZUL</a:t>
            </a:r>
            <a:br>
              <a:rPr lang="es-MX" sz="2000" dirty="0">
                <a:solidFill>
                  <a:srgbClr val="FF0000"/>
                </a:solidFill>
              </a:rPr>
            </a:br>
            <a:br>
              <a:rPr lang="es-MX" sz="2000" dirty="0">
                <a:solidFill>
                  <a:srgbClr val="FF0000"/>
                </a:solidFill>
              </a:rPr>
            </a:br>
            <a:endParaRPr lang="es-MX" sz="2000" dirty="0">
              <a:solidFill>
                <a:srgbClr val="FF0000"/>
              </a:solidFill>
            </a:endParaRP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E2C6D048-CEDF-3596-7360-C5CF575C1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7886038" cy="4351338"/>
          </a:xfrm>
        </p:spPr>
      </p:pic>
    </p:spTree>
    <p:extLst>
      <p:ext uri="{BB962C8B-B14F-4D97-AF65-F5344CB8AC3E}">
        <p14:creationId xmlns:p14="http://schemas.microsoft.com/office/powerpoint/2010/main" val="323767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F3946-3450-0F6F-54A9-5578225C1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EF0B2-8755-70BF-186D-CE5A8FBC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K) Eterna Plataforma – CREAR MURAL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9D142A-3DD3-4873-65B4-A858A26F3908}"/>
              </a:ext>
            </a:extLst>
          </p:cNvPr>
          <p:cNvSpPr txBox="1"/>
          <p:nvPr/>
        </p:nvSpPr>
        <p:spPr>
          <a:xfrm>
            <a:off x="8994397" y="3429000"/>
            <a:ext cx="2671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rgbClr val="FF0000"/>
                </a:solidFill>
              </a:rPr>
              <a:t>Validar línea de tiempo al registrar los recuerdos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19A923A9-6ED6-4898-D49E-7F955760D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7395"/>
            <a:ext cx="7754622" cy="3088249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CCBE8D5-0DFC-2A82-D8CA-08AA4EE11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929" y="2317015"/>
            <a:ext cx="2521080" cy="34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88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0DBAD-7F27-4C96-F10D-4B82F5B7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754B6-C542-7FCD-7BF5-AFC941AA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L) Eterna Plataforma - MURALES</a:t>
            </a:r>
            <a:endParaRPr lang="es-PE" dirty="0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017C7718-CCFB-221B-0CD7-CE83A5E20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880140" cy="4351338"/>
          </a:xfrm>
        </p:spPr>
      </p:pic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9FF8AFE-F10C-7C7F-2072-F5085F5E1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937" y="3054493"/>
            <a:ext cx="5447212" cy="24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69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DDEC8-751C-F03F-64B6-B12B815F7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WEB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2FEDCA-170C-E91D-D620-58834B01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89" y="1345025"/>
            <a:ext cx="6279190" cy="547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7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65B724-2F2E-1063-D1BD-2CA93A1D4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A) Inicio de Sesión</a:t>
            </a:r>
            <a:endParaRPr lang="es-PE" dirty="0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00DC08A9-CBD2-24CB-AA91-B8C9516C0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4590"/>
            <a:ext cx="7876146" cy="4351338"/>
          </a:xfr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5DCCCE0-3669-B823-AD0C-E8EB6B98E65E}"/>
              </a:ext>
            </a:extLst>
          </p:cNvPr>
          <p:cNvSpPr txBox="1"/>
          <p:nvPr/>
        </p:nvSpPr>
        <p:spPr>
          <a:xfrm>
            <a:off x="8794377" y="1834590"/>
            <a:ext cx="343606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s-MX" b="1" dirty="0"/>
              <a:t>Registrarme</a:t>
            </a:r>
            <a:r>
              <a:rPr lang="es-MX" dirty="0"/>
              <a:t>, nueva pantalla </a:t>
            </a:r>
          </a:p>
          <a:p>
            <a:r>
              <a:rPr lang="es-MX" dirty="0"/>
              <a:t>Para ingresar con tu propio</a:t>
            </a:r>
          </a:p>
          <a:p>
            <a:r>
              <a:rPr lang="es-MX" dirty="0"/>
              <a:t>Correo y contraseña. (</a:t>
            </a:r>
            <a:r>
              <a:rPr lang="es-MX" dirty="0">
                <a:solidFill>
                  <a:srgbClr val="00B050"/>
                </a:solidFill>
              </a:rPr>
              <a:t>paso B</a:t>
            </a:r>
            <a:r>
              <a:rPr lang="es-MX" dirty="0"/>
              <a:t>)</a:t>
            </a:r>
          </a:p>
          <a:p>
            <a:endParaRPr lang="es-MX" dirty="0"/>
          </a:p>
          <a:p>
            <a:r>
              <a:rPr lang="es-MX" dirty="0"/>
              <a:t>2) Ingresa con tu cuenta de </a:t>
            </a:r>
          </a:p>
          <a:p>
            <a:r>
              <a:rPr lang="es-MX" dirty="0"/>
              <a:t>Google, Facebook o Apple.</a:t>
            </a:r>
          </a:p>
          <a:p>
            <a:r>
              <a:rPr lang="es-MX" dirty="0"/>
              <a:t>(</a:t>
            </a:r>
            <a:r>
              <a:rPr lang="es-MX" dirty="0">
                <a:solidFill>
                  <a:srgbClr val="00B050"/>
                </a:solidFill>
              </a:rPr>
              <a:t>paso C</a:t>
            </a:r>
            <a:r>
              <a:rPr lang="es-MX" dirty="0"/>
              <a:t>)</a:t>
            </a:r>
          </a:p>
          <a:p>
            <a:endParaRPr lang="es-MX" dirty="0"/>
          </a:p>
          <a:p>
            <a:r>
              <a:rPr lang="es-MX" dirty="0"/>
              <a:t>3) Si realizaste el paso (1) </a:t>
            </a:r>
          </a:p>
          <a:p>
            <a:r>
              <a:rPr lang="es-MX" dirty="0"/>
              <a:t>Podrás ingresar con tu  propio</a:t>
            </a:r>
          </a:p>
          <a:p>
            <a:r>
              <a:rPr lang="es-MX" dirty="0"/>
              <a:t>Correo y contraseña.</a:t>
            </a:r>
            <a:br>
              <a:rPr lang="es-MX" dirty="0"/>
            </a:br>
            <a:r>
              <a:rPr lang="es-MX" dirty="0"/>
              <a:t>(</a:t>
            </a:r>
            <a:r>
              <a:rPr lang="es-MX" dirty="0">
                <a:solidFill>
                  <a:srgbClr val="00B050"/>
                </a:solidFill>
              </a:rPr>
              <a:t>paso F</a:t>
            </a:r>
            <a:r>
              <a:rPr lang="es-MX" dirty="0"/>
              <a:t>)</a:t>
            </a:r>
            <a:endParaRPr lang="es-PE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859F07E4-F0C4-402C-ED38-853CCA1FA787}"/>
              </a:ext>
            </a:extLst>
          </p:cNvPr>
          <p:cNvSpPr txBox="1">
            <a:spLocks/>
          </p:cNvSpPr>
          <p:nvPr/>
        </p:nvSpPr>
        <p:spPr>
          <a:xfrm>
            <a:off x="8864273" y="5675153"/>
            <a:ext cx="2973897" cy="788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>
                <a:solidFill>
                  <a:srgbClr val="FF0000"/>
                </a:solidFill>
              </a:rPr>
              <a:t>Debe estar limpio el correo y contraseña, la primera vez y el correo solo debe aceptar correos.</a:t>
            </a:r>
          </a:p>
        </p:txBody>
      </p:sp>
    </p:spTree>
    <p:extLst>
      <p:ext uri="{BB962C8B-B14F-4D97-AF65-F5344CB8AC3E}">
        <p14:creationId xmlns:p14="http://schemas.microsoft.com/office/powerpoint/2010/main" val="40943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F1F22-5E61-6B7D-E183-39E25208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B) Registrarme</a:t>
            </a:r>
            <a:endParaRPr lang="es-PE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D8A6894-E20F-F00C-2C60-44C0255D5BEB}"/>
              </a:ext>
            </a:extLst>
          </p:cNvPr>
          <p:cNvSpPr txBox="1"/>
          <p:nvPr/>
        </p:nvSpPr>
        <p:spPr>
          <a:xfrm>
            <a:off x="8897471" y="1690688"/>
            <a:ext cx="30078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s-MX" dirty="0"/>
              <a:t>Confirma la información,</a:t>
            </a:r>
          </a:p>
          <a:p>
            <a:r>
              <a:rPr lang="es-MX" dirty="0"/>
              <a:t>Mínima que el usuario</a:t>
            </a:r>
          </a:p>
          <a:p>
            <a:r>
              <a:rPr lang="es-MX" dirty="0"/>
              <a:t>Completa en el formulario</a:t>
            </a:r>
          </a:p>
          <a:p>
            <a:r>
              <a:rPr lang="es-MX" dirty="0"/>
              <a:t> para crear una cuenta, con </a:t>
            </a:r>
          </a:p>
          <a:p>
            <a:r>
              <a:rPr lang="es-MX" dirty="0"/>
              <a:t>Correo y Contraseña.</a:t>
            </a:r>
            <a:br>
              <a:rPr lang="es-MX" dirty="0"/>
            </a:br>
            <a:r>
              <a:rPr lang="es-MX" dirty="0"/>
              <a:t>(</a:t>
            </a:r>
            <a:r>
              <a:rPr lang="es-MX" dirty="0">
                <a:solidFill>
                  <a:srgbClr val="00B050"/>
                </a:solidFill>
              </a:rPr>
              <a:t>paso D</a:t>
            </a:r>
            <a:r>
              <a:rPr lang="es-MX" dirty="0"/>
              <a:t>)</a:t>
            </a:r>
          </a:p>
          <a:p>
            <a:endParaRPr lang="es-MX" dirty="0"/>
          </a:p>
        </p:txBody>
      </p:sp>
      <p:pic>
        <p:nvPicPr>
          <p:cNvPr id="18" name="Marcador de contenido 17">
            <a:extLst>
              <a:ext uri="{FF2B5EF4-FFF2-40B4-BE49-F238E27FC236}">
                <a16:creationId xmlns:a16="http://schemas.microsoft.com/office/drawing/2014/main" id="{34573604-BBDA-02F8-A47A-42AC5C830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895676" cy="4351338"/>
          </a:xfr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CAE7623C-B40F-E8A3-0A66-33C2C7D8A9E8}"/>
              </a:ext>
            </a:extLst>
          </p:cNvPr>
          <p:cNvSpPr txBox="1">
            <a:spLocks/>
          </p:cNvSpPr>
          <p:nvPr/>
        </p:nvSpPr>
        <p:spPr>
          <a:xfrm>
            <a:off x="8931385" y="4683763"/>
            <a:ext cx="29738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>
                <a:solidFill>
                  <a:srgbClr val="FF0000"/>
                </a:solidFill>
              </a:rPr>
              <a:t>El botón debe cambar a “Crear Cuenta”.</a:t>
            </a:r>
          </a:p>
        </p:txBody>
      </p:sp>
    </p:spTree>
    <p:extLst>
      <p:ext uri="{BB962C8B-B14F-4D97-AF65-F5344CB8AC3E}">
        <p14:creationId xmlns:p14="http://schemas.microsoft.com/office/powerpoint/2010/main" val="4032742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BFE76-28DA-A4D9-6C46-6EA8C2E2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C) </a:t>
            </a:r>
            <a:r>
              <a:rPr lang="es-MX" dirty="0" err="1"/>
              <a:t>Login</a:t>
            </a:r>
            <a:r>
              <a:rPr lang="es-MX" dirty="0"/>
              <a:t> Proveedor (Google, Facebook, Apple)</a:t>
            </a:r>
            <a:endParaRPr lang="es-PE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95C7E27-F92D-88BC-0D0B-D60D9FC56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014" y="1825625"/>
            <a:ext cx="7861971" cy="4351338"/>
          </a:xfrm>
        </p:spPr>
      </p:pic>
    </p:spTree>
    <p:extLst>
      <p:ext uri="{BB962C8B-B14F-4D97-AF65-F5344CB8AC3E}">
        <p14:creationId xmlns:p14="http://schemas.microsoft.com/office/powerpoint/2010/main" val="2621645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AD727-09A7-F71F-8FF0-DDE56F876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D) Eterna Completa datos</a:t>
            </a:r>
            <a:endParaRPr lang="es-PE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CD47C13-330C-DD99-2F69-412ED2B88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553" y="1830107"/>
            <a:ext cx="7883600" cy="4351338"/>
          </a:xfr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62C67F4F-5CEB-F741-21C8-3DCD7B2C3B78}"/>
              </a:ext>
            </a:extLst>
          </p:cNvPr>
          <p:cNvSpPr txBox="1">
            <a:spLocks/>
          </p:cNvSpPr>
          <p:nvPr/>
        </p:nvSpPr>
        <p:spPr>
          <a:xfrm>
            <a:off x="9026554" y="1830108"/>
            <a:ext cx="29738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AutoNum type="arabicParenR"/>
            </a:pPr>
            <a:r>
              <a:rPr lang="es-MX" sz="2000" dirty="0"/>
              <a:t> Solo la primera vez que </a:t>
            </a:r>
          </a:p>
          <a:p>
            <a:r>
              <a:rPr lang="es-MX" sz="2000" dirty="0"/>
              <a:t>Ingrese al portal Eterna, le pedirá al usuario completar su información personal.</a:t>
            </a:r>
            <a:br>
              <a:rPr lang="es-MX" sz="2000" dirty="0"/>
            </a:br>
            <a:br>
              <a:rPr lang="es-MX" sz="2000" dirty="0"/>
            </a:br>
            <a:r>
              <a:rPr lang="es-MX" sz="2000" dirty="0"/>
              <a:t>En este punto también se solicita vincular su cuenta con CAMPO FE.</a:t>
            </a:r>
          </a:p>
          <a:p>
            <a:endParaRPr lang="es-MX" sz="2000" dirty="0"/>
          </a:p>
          <a:p>
            <a:r>
              <a:rPr lang="es-MX" sz="2000" dirty="0"/>
              <a:t>Guardar Cambios (</a:t>
            </a:r>
            <a:r>
              <a:rPr lang="es-MX" sz="2000" dirty="0">
                <a:solidFill>
                  <a:srgbClr val="00B050"/>
                </a:solidFill>
              </a:rPr>
              <a:t>paso E</a:t>
            </a:r>
            <a:r>
              <a:rPr lang="es-MX" sz="2000" dirty="0"/>
              <a:t>)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A736F06-A0F2-F251-91E9-C20922D6EC0D}"/>
              </a:ext>
            </a:extLst>
          </p:cNvPr>
          <p:cNvSpPr txBox="1">
            <a:spLocks/>
          </p:cNvSpPr>
          <p:nvPr/>
        </p:nvSpPr>
        <p:spPr>
          <a:xfrm>
            <a:off x="8973424" y="3236662"/>
            <a:ext cx="29738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>
                <a:solidFill>
                  <a:srgbClr val="FF0000"/>
                </a:solidFill>
              </a:rPr>
              <a:t>Todos los marcado en rojo, debe estar vacío o no mostrarse. Ya que la primera vez no existe información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6C06E71-EAF5-DBE4-3944-D52A7E163A78}"/>
              </a:ext>
            </a:extLst>
          </p:cNvPr>
          <p:cNvSpPr txBox="1">
            <a:spLocks/>
          </p:cNvSpPr>
          <p:nvPr/>
        </p:nvSpPr>
        <p:spPr>
          <a:xfrm>
            <a:off x="8939867" y="4806417"/>
            <a:ext cx="29738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b="1" dirty="0">
                <a:solidFill>
                  <a:srgbClr val="002060"/>
                </a:solidFill>
              </a:rPr>
              <a:t>VINCULAR</a:t>
            </a:r>
            <a:r>
              <a:rPr lang="es-MX" sz="2000" dirty="0">
                <a:solidFill>
                  <a:srgbClr val="002060"/>
                </a:solidFill>
              </a:rPr>
              <a:t>: Api para obtener la información / Código de Activación, en base al Proveedor de servicio Funerario.</a:t>
            </a:r>
          </a:p>
        </p:txBody>
      </p:sp>
    </p:spTree>
    <p:extLst>
      <p:ext uri="{BB962C8B-B14F-4D97-AF65-F5344CB8AC3E}">
        <p14:creationId xmlns:p14="http://schemas.microsoft.com/office/powerpoint/2010/main" val="1862111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07AAB-7AAE-CDCB-1ED9-0A895CE7C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7EBD7-741B-4F33-08AD-F228618E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E) Eterna Banner Bienvenida</a:t>
            </a:r>
            <a:endParaRPr lang="es-PE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0D539CB-4003-EC0B-4FB8-42333C3D2FD2}"/>
              </a:ext>
            </a:extLst>
          </p:cNvPr>
          <p:cNvSpPr txBox="1">
            <a:spLocks/>
          </p:cNvSpPr>
          <p:nvPr/>
        </p:nvSpPr>
        <p:spPr>
          <a:xfrm>
            <a:off x="8994397" y="1690688"/>
            <a:ext cx="2973897" cy="17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/>
              <a:t>CUADRO AZUL: La primera vez se muestra unos banners (al menos 3), donde se muestra un resumen de las funcionalidades de la plataforma.</a:t>
            </a:r>
          </a:p>
          <a:p>
            <a:pPr marL="342900" indent="-342900">
              <a:buAutoNum type="arabicParenR"/>
            </a:pPr>
            <a:endParaRPr lang="es-MX" sz="2000" dirty="0"/>
          </a:p>
          <a:p>
            <a:r>
              <a:rPr lang="es-MX" sz="2000" dirty="0"/>
              <a:t>Una vez que el usuario ve las bondades de la plataforma le permite cerrar (</a:t>
            </a:r>
            <a:r>
              <a:rPr lang="es-MX" sz="2000" dirty="0">
                <a:solidFill>
                  <a:srgbClr val="00B050"/>
                </a:solidFill>
              </a:rPr>
              <a:t>Paso F</a:t>
            </a:r>
            <a:r>
              <a:rPr lang="es-MX" sz="2000" dirty="0"/>
              <a:t>). Estos banner deben estar disponibles nuevamente por usuario en la parte superior como una AYUDA.</a:t>
            </a:r>
            <a:br>
              <a:rPr lang="es-MX" sz="2000" dirty="0"/>
            </a:br>
            <a:br>
              <a:rPr lang="es-MX" sz="2000" dirty="0"/>
            </a:br>
            <a:endParaRPr lang="es-MX" sz="20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DFC6993-CF25-4D02-4DC8-2911F8775135}"/>
              </a:ext>
            </a:extLst>
          </p:cNvPr>
          <p:cNvSpPr txBox="1">
            <a:spLocks/>
          </p:cNvSpPr>
          <p:nvPr/>
        </p:nvSpPr>
        <p:spPr>
          <a:xfrm>
            <a:off x="8994397" y="4222369"/>
            <a:ext cx="29738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>
                <a:solidFill>
                  <a:srgbClr val="FF0000"/>
                </a:solidFill>
              </a:rPr>
              <a:t>La primera vez la lista de últimas Notificaciones y Mensajes Recientes , está en Blanco, con un mensaje que </a:t>
            </a:r>
            <a:r>
              <a:rPr lang="es-MX" sz="2000" dirty="0" err="1">
                <a:solidFill>
                  <a:srgbClr val="FF0000"/>
                </a:solidFill>
              </a:rPr>
              <a:t>infique</a:t>
            </a:r>
            <a:r>
              <a:rPr lang="es-MX" sz="2000" dirty="0">
                <a:solidFill>
                  <a:srgbClr val="FF0000"/>
                </a:solidFill>
              </a:rPr>
              <a:t>, “Aún no existen notificaciones” / “No cuenta con nuevos mensajes.”</a:t>
            </a:r>
          </a:p>
        </p:txBody>
      </p:sp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1BBD9B71-C2D0-DD53-4133-751D8988E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010120" cy="4351338"/>
          </a:xfrm>
        </p:spPr>
      </p:pic>
    </p:spTree>
    <p:extLst>
      <p:ext uri="{BB962C8B-B14F-4D97-AF65-F5344CB8AC3E}">
        <p14:creationId xmlns:p14="http://schemas.microsoft.com/office/powerpoint/2010/main" val="1174158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9E07D-7CA6-B22C-F949-B8FDDDCB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F) Eterna Plataforma - INICIO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98EBC70-BD94-F9F1-DBDB-9CCF6C958DAE}"/>
              </a:ext>
            </a:extLst>
          </p:cNvPr>
          <p:cNvSpPr txBox="1"/>
          <p:nvPr/>
        </p:nvSpPr>
        <p:spPr>
          <a:xfrm>
            <a:off x="9051721" y="3429000"/>
            <a:ext cx="267189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rgbClr val="FF0000"/>
                </a:solidFill>
              </a:rPr>
              <a:t>La primera vez la lista de últimas Notificaciones y Mensajes Recientes , está en Blanco, con un mensaje que </a:t>
            </a:r>
            <a:r>
              <a:rPr lang="es-MX" sz="1400" dirty="0" err="1">
                <a:solidFill>
                  <a:srgbClr val="FF0000"/>
                </a:solidFill>
              </a:rPr>
              <a:t>infique</a:t>
            </a:r>
            <a:r>
              <a:rPr lang="es-MX" sz="1400" dirty="0">
                <a:solidFill>
                  <a:srgbClr val="FF0000"/>
                </a:solidFill>
              </a:rPr>
              <a:t>, “Aún no existen notificaciones” / “No cuenta con nuevos mensajes.”</a:t>
            </a:r>
            <a:br>
              <a:rPr lang="es-MX" sz="1400" dirty="0">
                <a:solidFill>
                  <a:srgbClr val="FF0000"/>
                </a:solidFill>
              </a:rPr>
            </a:br>
            <a:br>
              <a:rPr lang="es-MX" sz="1400" dirty="0">
                <a:solidFill>
                  <a:srgbClr val="FF0000"/>
                </a:solidFill>
              </a:rPr>
            </a:br>
            <a:r>
              <a:rPr lang="es-MX" sz="1400" dirty="0">
                <a:solidFill>
                  <a:srgbClr val="FF0000"/>
                </a:solidFill>
              </a:rPr>
              <a:t>La primera vez no existen murales creados.</a:t>
            </a:r>
          </a:p>
          <a:p>
            <a:r>
              <a:rPr lang="es-MX" sz="1400" dirty="0">
                <a:solidFill>
                  <a:srgbClr val="FF0000"/>
                </a:solidFill>
              </a:rPr>
              <a:t>La primera vez que no existen murales, las pestañas “INICIO” y “MENSAJES”, no se muestran.</a:t>
            </a:r>
          </a:p>
          <a:p>
            <a:endParaRPr lang="es-MX" sz="1800" dirty="0">
              <a:solidFill>
                <a:srgbClr val="FF0000"/>
              </a:solidFill>
            </a:endParaRP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DD0A47EC-84E0-1B48-0D07-D97D4856E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536" y="1750124"/>
            <a:ext cx="8010120" cy="4351338"/>
          </a:xfr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41C74499-BB5F-D432-711D-689369D1BB79}"/>
              </a:ext>
            </a:extLst>
          </p:cNvPr>
          <p:cNvSpPr txBox="1">
            <a:spLocks/>
          </p:cNvSpPr>
          <p:nvPr/>
        </p:nvSpPr>
        <p:spPr>
          <a:xfrm>
            <a:off x="8994397" y="1690688"/>
            <a:ext cx="2973897" cy="17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AutoNum type="arabicParenR"/>
            </a:pPr>
            <a:r>
              <a:rPr lang="es-MX" sz="2000" dirty="0"/>
              <a:t>INICIO (Pantalla Actual – </a:t>
            </a:r>
            <a:r>
              <a:rPr lang="es-MX" sz="2000" dirty="0">
                <a:solidFill>
                  <a:srgbClr val="00B050"/>
                </a:solidFill>
              </a:rPr>
              <a:t>Paso F</a:t>
            </a:r>
            <a:r>
              <a:rPr lang="es-MX" sz="2000" dirty="0"/>
              <a:t>)</a:t>
            </a:r>
          </a:p>
          <a:p>
            <a:pPr marL="457200" indent="-457200">
              <a:buAutoNum type="arabicParenR"/>
            </a:pPr>
            <a:r>
              <a:rPr lang="es-MX" sz="2000" dirty="0"/>
              <a:t>Murales – (</a:t>
            </a:r>
            <a:r>
              <a:rPr lang="es-MX" sz="2000" dirty="0">
                <a:solidFill>
                  <a:srgbClr val="00B050"/>
                </a:solidFill>
              </a:rPr>
              <a:t>Paso G</a:t>
            </a:r>
            <a:r>
              <a:rPr lang="es-MX" sz="2000" dirty="0"/>
              <a:t>)</a:t>
            </a:r>
          </a:p>
          <a:p>
            <a:pPr marL="457200" indent="-457200">
              <a:buAutoNum type="arabicParenR"/>
            </a:pPr>
            <a:r>
              <a:rPr lang="es-MX" sz="2000" dirty="0"/>
              <a:t>Mensajes – (</a:t>
            </a:r>
            <a:r>
              <a:rPr lang="es-MX" sz="2000" dirty="0">
                <a:solidFill>
                  <a:srgbClr val="00B050"/>
                </a:solidFill>
              </a:rPr>
              <a:t>Pago X</a:t>
            </a:r>
            <a:r>
              <a:rPr lang="es-MX" sz="2000" dirty="0"/>
              <a:t>)</a:t>
            </a:r>
            <a:br>
              <a:rPr lang="es-MX" sz="2000" dirty="0"/>
            </a:br>
            <a:br>
              <a:rPr lang="es-MX" sz="2000" dirty="0"/>
            </a:b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841381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1E0-CD4B-2FAF-D648-667C124AB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21ED3-AA30-55C5-5889-11CCB5C48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G) Eterna Plataforma - MURALES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13EF8C-413A-5E4B-12A4-A4BB4707DE90}"/>
              </a:ext>
            </a:extLst>
          </p:cNvPr>
          <p:cNvSpPr txBox="1"/>
          <p:nvPr/>
        </p:nvSpPr>
        <p:spPr>
          <a:xfrm>
            <a:off x="8994397" y="4704826"/>
            <a:ext cx="26718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rgbClr val="FF0000"/>
                </a:solidFill>
              </a:rPr>
              <a:t>La primera vez no existen murales creados.</a:t>
            </a:r>
          </a:p>
          <a:p>
            <a:r>
              <a:rPr lang="es-MX" dirty="0">
                <a:solidFill>
                  <a:srgbClr val="FF0000"/>
                </a:solidFill>
              </a:rPr>
              <a:t>La primera vez que no existen murales, las pestañas “INICIO” y “MENSAJES”, no se muestran.</a:t>
            </a:r>
            <a:endParaRPr lang="es-MX" sz="1800" dirty="0">
              <a:solidFill>
                <a:srgbClr val="FF0000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DBC7CEB-654E-E7D7-0718-94F13606B726}"/>
              </a:ext>
            </a:extLst>
          </p:cNvPr>
          <p:cNvSpPr txBox="1">
            <a:spLocks/>
          </p:cNvSpPr>
          <p:nvPr/>
        </p:nvSpPr>
        <p:spPr>
          <a:xfrm>
            <a:off x="8994397" y="1690688"/>
            <a:ext cx="2973897" cy="1966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AutoNum type="arabicParenR"/>
            </a:pPr>
            <a:r>
              <a:rPr lang="es-MX" sz="2000" dirty="0"/>
              <a:t>Botón para crear Mural, reemplazar el texto “Crear un nuevo mural en cuestión de minutos”, por “__ </a:t>
            </a:r>
            <a:r>
              <a:rPr lang="es-MX" sz="2000" dirty="0">
                <a:solidFill>
                  <a:srgbClr val="FF0000"/>
                </a:solidFill>
              </a:rPr>
              <a:t>pendiente texto</a:t>
            </a:r>
            <a:r>
              <a:rPr lang="es-MX" sz="2000" dirty="0"/>
              <a:t>___”. (</a:t>
            </a:r>
            <a:r>
              <a:rPr lang="es-MX" sz="2000" dirty="0">
                <a:solidFill>
                  <a:srgbClr val="00B050"/>
                </a:solidFill>
              </a:rPr>
              <a:t>Paso H</a:t>
            </a:r>
            <a:r>
              <a:rPr lang="es-MX" sz="2000" dirty="0"/>
              <a:t>)</a:t>
            </a:r>
          </a:p>
          <a:p>
            <a:pPr marL="457200" indent="-457200">
              <a:buAutoNum type="arabicParenR"/>
            </a:pPr>
            <a:endParaRPr lang="es-MX" sz="2000" dirty="0"/>
          </a:p>
          <a:p>
            <a:pPr marL="457200" indent="-457200">
              <a:buAutoNum type="arabicParenR"/>
            </a:pPr>
            <a:r>
              <a:rPr lang="es-MX" sz="2000" dirty="0"/>
              <a:t>Botón crear Mural tiene la misma funcionalidad de arriba.</a:t>
            </a:r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CBF03AB7-1F05-6026-090B-33026A821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880140" cy="4351338"/>
          </a:xfrm>
        </p:spPr>
      </p:pic>
    </p:spTree>
    <p:extLst>
      <p:ext uri="{BB962C8B-B14F-4D97-AF65-F5344CB8AC3E}">
        <p14:creationId xmlns:p14="http://schemas.microsoft.com/office/powerpoint/2010/main" val="9115838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777</Words>
  <Application>Microsoft Office PowerPoint</Application>
  <PresentationFormat>Panorámica</PresentationFormat>
  <Paragraphs>80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Tema de Office</vt:lpstr>
      <vt:lpstr>WEB ETERNA</vt:lpstr>
      <vt:lpstr>WEB</vt:lpstr>
      <vt:lpstr>A) Inicio de Sesión</vt:lpstr>
      <vt:lpstr>B) Registrarme</vt:lpstr>
      <vt:lpstr>C) Login Proveedor (Google, Facebook, Apple)</vt:lpstr>
      <vt:lpstr>D) Eterna Completa datos</vt:lpstr>
      <vt:lpstr>E) Eterna Banner Bienvenida</vt:lpstr>
      <vt:lpstr>F) Eterna Plataforma - INICIO</vt:lpstr>
      <vt:lpstr>G) Eterna Plataforma - MURALES</vt:lpstr>
      <vt:lpstr>H) Eterna Plataforma – CREAR MURAL</vt:lpstr>
      <vt:lpstr>I) Eterna Plataforma – CREAR MURAL</vt:lpstr>
      <vt:lpstr>J) Eterna Plataforma – CREAR MURAL</vt:lpstr>
      <vt:lpstr>K) Eterna Plataforma – CREAR MURAL</vt:lpstr>
      <vt:lpstr>L) Eterna Plataforma - MURALES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Angel Ventura Labrin</dc:creator>
  <cp:lastModifiedBy>Luis Angel Ventura Labrin</cp:lastModifiedBy>
  <cp:revision>4</cp:revision>
  <dcterms:created xsi:type="dcterms:W3CDTF">2025-01-08T15:10:49Z</dcterms:created>
  <dcterms:modified xsi:type="dcterms:W3CDTF">2025-01-10T20:12:39Z</dcterms:modified>
</cp:coreProperties>
</file>